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T Serif" panose="020A0603040505020204" pitchFamily="18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7b2c2872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47b2c2872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de303a13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6de303a13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de303a13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6de303a13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de303a13f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6de303a13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de303a13f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6de303a13f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e303a13f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6de303a13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e303a13f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6de303a13f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e303a13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6de303a13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e303a13f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6de303a13f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e303a13f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de303a13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b2c2872c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7b2c2872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b2c2872c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47b2c2872c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b2c2872c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47b2c2872c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7b2c2872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47b2c2872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b2c2872c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47b2c2872c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2c2872c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47b2c2872c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b2c2872c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47b2c2872c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b2c2872c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47b2c2872c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b2c2872c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7b2c2872c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b2c2872c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7b2c2872c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e303a13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6de303a13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b2c2872c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47b2c2872c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b2c2872c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7b2c2872c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e303a13f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6de303a13f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de303a13f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6de303a13f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e303a13f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6de303a13f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e303a13f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de303a13f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7b2c2872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47b2c2872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b2c2872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47b2c2872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b2c2872c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47b2c2872c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b2c2872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47b2c2872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b2c2872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47b2c2872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b2c2872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47b2c2872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1338400" y="1143850"/>
            <a:ext cx="66531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Video understanding using recurrent space-time graph neural networks </a:t>
            </a:r>
            <a:endParaRPr sz="3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337" y="3664100"/>
            <a:ext cx="2437275" cy="11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838900" y="2490175"/>
            <a:ext cx="34662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Iulia Duta</a:t>
            </a:r>
            <a:b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GB" sz="1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iduta@bitdefender.com</a:t>
            </a:r>
            <a:endParaRPr sz="1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 rot="-640028">
            <a:off x="4593726" y="3456648"/>
            <a:ext cx="645047" cy="294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/>
          <p:nvPr/>
        </p:nvSpPr>
        <p:spPr>
          <a:xfrm>
            <a:off x="2910250" y="1489363"/>
            <a:ext cx="4217400" cy="8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122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9510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8898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4813" y="3673344"/>
            <a:ext cx="4494375" cy="3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258475" y="4719000"/>
            <a:ext cx="8132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33rd Conference on Neural Information Processing Systems (NeurIPS 2019), Vancouver, Canada</a:t>
            </a:r>
            <a:endParaRPr sz="16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278888" y="1065863"/>
            <a:ext cx="65676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Recurrent Space-Time Graph Neural Networks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38760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iduta@bitdefender.com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21785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anicolicioiu@bitdefender.com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52817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    leordeanu@gmail.com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4">
            <a:alphaModFix/>
          </a:blip>
          <a:srcRect l="27539" r="24524"/>
          <a:stretch/>
        </p:blipFill>
        <p:spPr>
          <a:xfrm>
            <a:off x="5445600" y="0"/>
            <a:ext cx="36983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825" y="967075"/>
            <a:ext cx="5052500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5">
            <a:alphaModFix/>
          </a:blip>
          <a:srcRect l="17534" r="18613"/>
          <a:stretch/>
        </p:blipFill>
        <p:spPr>
          <a:xfrm>
            <a:off x="5618407" y="967075"/>
            <a:ext cx="3216768" cy="28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2606775" y="544700"/>
            <a:ext cx="3143700" cy="23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937" y="712525"/>
            <a:ext cx="3201376" cy="19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7825" y="2571750"/>
            <a:ext cx="3253165" cy="20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 rotWithShape="1">
          <a:blip r:embed="rId4">
            <a:alphaModFix/>
          </a:blip>
          <a:srcRect l="19" r="19"/>
          <a:stretch/>
        </p:blipFill>
        <p:spPr>
          <a:xfrm>
            <a:off x="1081375" y="2571750"/>
            <a:ext cx="321395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8225" y="1006025"/>
            <a:ext cx="3540375" cy="33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75" y="2980175"/>
            <a:ext cx="5433073" cy="19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75" y="1715850"/>
            <a:ext cx="3593250" cy="2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2475" y="1715850"/>
            <a:ext cx="3593250" cy="2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5005625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something, then letting it drop down”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683000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letting it drop down”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2"/>
          <p:cNvSpPr/>
          <p:nvPr/>
        </p:nvSpPr>
        <p:spPr>
          <a:xfrm>
            <a:off x="543875" y="707025"/>
            <a:ext cx="380700" cy="62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00" y="707025"/>
            <a:ext cx="333950" cy="2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47" y="1053657"/>
            <a:ext cx="333950" cy="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241225" y="568050"/>
            <a:ext cx="8707500" cy="41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25" y="805550"/>
            <a:ext cx="8789525" cy="39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/>
        </p:nvSpPr>
        <p:spPr>
          <a:xfrm>
            <a:off x="8490325" y="31622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6475100" y="674425"/>
            <a:ext cx="3666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[4]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8212050" y="6744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alibri"/>
                <a:ea typeface="Calibri"/>
                <a:cs typeface="Calibri"/>
                <a:sym typeface="Calibri"/>
              </a:rPr>
              <a:t>[5]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6015950" y="4813425"/>
            <a:ext cx="2701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[Image from Leskovec’s course in Stanford]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Macintosh PowerPoint</Application>
  <PresentationFormat>Presentazione su schermo (16:9)</PresentationFormat>
  <Paragraphs>13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Calibri</vt:lpstr>
      <vt:lpstr>Arial</vt:lpstr>
      <vt:lpstr>PT Serif</vt:lpstr>
      <vt:lpstr>Simple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Giuliano Grossi</cp:lastModifiedBy>
  <cp:revision>1</cp:revision>
  <dcterms:modified xsi:type="dcterms:W3CDTF">2021-03-05T13:36:12Z</dcterms:modified>
</cp:coreProperties>
</file>